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9" r:id="rId11"/>
  </p:sldIdLst>
  <p:sldSz cx="7315200" cy="9144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11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13" name="Shape 213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j-lt"/>
        <a:ea typeface="+mj-ea"/>
        <a:cs typeface="+mj-cs"/>
        <a:sym typeface="Calibri"/>
      </a:defRPr>
    </a:lvl1pPr>
    <a:lvl2pPr indent="228600" defTabSz="457200" latinLnBrk="0">
      <a:defRPr sz="1200">
        <a:latin typeface="+mj-lt"/>
        <a:ea typeface="+mj-ea"/>
        <a:cs typeface="+mj-cs"/>
        <a:sym typeface="Calibri"/>
      </a:defRPr>
    </a:lvl2pPr>
    <a:lvl3pPr indent="457200" defTabSz="457200" latinLnBrk="0">
      <a:defRPr sz="1200">
        <a:latin typeface="+mj-lt"/>
        <a:ea typeface="+mj-ea"/>
        <a:cs typeface="+mj-cs"/>
        <a:sym typeface="Calibri"/>
      </a:defRPr>
    </a:lvl3pPr>
    <a:lvl4pPr indent="685800" defTabSz="457200" latinLnBrk="0">
      <a:defRPr sz="1200">
        <a:latin typeface="+mj-lt"/>
        <a:ea typeface="+mj-ea"/>
        <a:cs typeface="+mj-cs"/>
        <a:sym typeface="Calibri"/>
      </a:defRPr>
    </a:lvl4pPr>
    <a:lvl5pPr indent="914400" defTabSz="457200" latinLnBrk="0">
      <a:defRPr sz="1200">
        <a:latin typeface="+mj-lt"/>
        <a:ea typeface="+mj-ea"/>
        <a:cs typeface="+mj-cs"/>
        <a:sym typeface="Calibri"/>
      </a:defRPr>
    </a:lvl5pPr>
    <a:lvl6pPr indent="1143000" defTabSz="457200" latinLnBrk="0">
      <a:defRPr sz="1200">
        <a:latin typeface="+mj-lt"/>
        <a:ea typeface="+mj-ea"/>
        <a:cs typeface="+mj-cs"/>
        <a:sym typeface="Calibri"/>
      </a:defRPr>
    </a:lvl6pPr>
    <a:lvl7pPr indent="1371600" defTabSz="457200" latinLnBrk="0">
      <a:defRPr sz="1200">
        <a:latin typeface="+mj-lt"/>
        <a:ea typeface="+mj-ea"/>
        <a:cs typeface="+mj-cs"/>
        <a:sym typeface="Calibri"/>
      </a:defRPr>
    </a:lvl7pPr>
    <a:lvl8pPr indent="1600200" defTabSz="457200" latinLnBrk="0">
      <a:defRPr sz="1200">
        <a:latin typeface="+mj-lt"/>
        <a:ea typeface="+mj-ea"/>
        <a:cs typeface="+mj-cs"/>
        <a:sym typeface="Calibri"/>
      </a:defRPr>
    </a:lvl8pPr>
    <a:lvl9pPr indent="1828800" defTabSz="4572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5" Type="http://schemas.openxmlformats.org/officeDocument/2006/relationships/image" Target="../media/image9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8.png"/><Relationship Id="rId4" Type="http://schemas.openxmlformats.org/officeDocument/2006/relationships/image" Target="../media/image1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Cover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293113"/>
            <a:ext cx="7315200" cy="8938774"/>
          </a:xfrm>
          <a:prstGeom prst="rect">
            <a:avLst/>
          </a:prstGeom>
          <a:ln w="12700">
            <a:miter lim="400000"/>
          </a:ln>
        </p:spPr>
      </p:pic>
      <p:pic>
        <p:nvPicPr>
          <p:cNvPr id="12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668937" y="7692218"/>
            <a:ext cx="1036663" cy="1036664"/>
          </a:xfrm>
          <a:prstGeom prst="rect">
            <a:avLst/>
          </a:prstGeom>
          <a:ln w="12700">
            <a:miter lim="400000"/>
          </a:ln>
        </p:spPr>
      </p:pic>
      <p:pic>
        <p:nvPicPr>
          <p:cNvPr id="13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rcRect l="2577" t="5567" r="4886" b="2288"/>
          <a:stretch>
            <a:fillRect/>
          </a:stretch>
        </p:blipFill>
        <p:spPr>
          <a:xfrm>
            <a:off x="792613" y="7876464"/>
            <a:ext cx="668007" cy="6681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8" h="20595" fill="norm" stroke="1" extrusionOk="0">
                <a:moveTo>
                  <a:pt x="9839" y="0"/>
                </a:moveTo>
                <a:cubicBezTo>
                  <a:pt x="7320" y="0"/>
                  <a:pt x="4805" y="1011"/>
                  <a:pt x="2883" y="3021"/>
                </a:cubicBezTo>
                <a:cubicBezTo>
                  <a:pt x="-961" y="7043"/>
                  <a:pt x="-961" y="13556"/>
                  <a:pt x="2883" y="17578"/>
                </a:cubicBezTo>
                <a:cubicBezTo>
                  <a:pt x="6727" y="21600"/>
                  <a:pt x="12951" y="21600"/>
                  <a:pt x="16795" y="17578"/>
                </a:cubicBezTo>
                <a:cubicBezTo>
                  <a:pt x="20639" y="13556"/>
                  <a:pt x="20639" y="7043"/>
                  <a:pt x="16795" y="3021"/>
                </a:cubicBezTo>
                <a:cubicBezTo>
                  <a:pt x="14873" y="1011"/>
                  <a:pt x="12358" y="0"/>
                  <a:pt x="9839" y="0"/>
                </a:cubicBezTo>
                <a:close/>
              </a:path>
            </a:pathLst>
          </a:custGeom>
          <a:ln w="38100">
            <a:solidFill>
              <a:srgbClr val="4B67F1"/>
            </a:solidFill>
            <a:miter lim="400000"/>
          </a:ln>
        </p:spPr>
      </p:pic>
      <p:sp>
        <p:nvSpPr>
          <p:cNvPr id="14" name="Aldenir Flauzino…"/>
          <p:cNvSpPr txBox="1"/>
          <p:nvPr/>
        </p:nvSpPr>
        <p:spPr>
          <a:xfrm>
            <a:off x="1668862" y="7888118"/>
            <a:ext cx="1986201" cy="6583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sp>
        <p:nvSpPr>
          <p:cNvPr id="15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TA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7315200" cy="9144000"/>
          </a:xfrm>
          <a:prstGeom prst="rect">
            <a:avLst/>
          </a:prstGeom>
          <a:ln w="12700">
            <a:miter lim="400000"/>
          </a:ln>
        </p:spPr>
      </p:pic>
      <p:sp>
        <p:nvSpPr>
          <p:cNvPr id="128" name="Linha"/>
          <p:cNvSpPr/>
          <p:nvPr/>
        </p:nvSpPr>
        <p:spPr>
          <a:xfrm>
            <a:off x="-2541" y="47456"/>
            <a:ext cx="7320281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29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rcRect l="2556" t="5567" r="4881" b="2283"/>
          <a:stretch>
            <a:fillRect/>
          </a:stretch>
        </p:blipFill>
        <p:spPr>
          <a:xfrm>
            <a:off x="2945048" y="4884289"/>
            <a:ext cx="1425104" cy="14251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fill="norm" stroke="1" extrusionOk="0">
                <a:moveTo>
                  <a:pt x="9842" y="0"/>
                </a:moveTo>
                <a:cubicBezTo>
                  <a:pt x="7323" y="0"/>
                  <a:pt x="4803" y="1006"/>
                  <a:pt x="2882" y="3017"/>
                </a:cubicBezTo>
                <a:cubicBezTo>
                  <a:pt x="-961" y="7038"/>
                  <a:pt x="-961" y="13557"/>
                  <a:pt x="2882" y="17578"/>
                </a:cubicBezTo>
                <a:cubicBezTo>
                  <a:pt x="6725" y="21600"/>
                  <a:pt x="12953" y="21600"/>
                  <a:pt x="16796" y="17578"/>
                </a:cubicBezTo>
                <a:cubicBezTo>
                  <a:pt x="20639" y="13557"/>
                  <a:pt x="20639" y="7038"/>
                  <a:pt x="16796" y="3017"/>
                </a:cubicBezTo>
                <a:cubicBezTo>
                  <a:pt x="14875" y="1006"/>
                  <a:pt x="12360" y="0"/>
                  <a:pt x="9842" y="0"/>
                </a:cubicBezTo>
                <a:close/>
              </a:path>
            </a:pathLst>
          </a:custGeom>
          <a:ln w="38100">
            <a:solidFill>
              <a:srgbClr val="4B67F1"/>
            </a:solidFill>
            <a:miter lim="400000"/>
          </a:ln>
        </p:spPr>
      </p:pic>
      <p:sp>
        <p:nvSpPr>
          <p:cNvPr id="130" name="Aldenir Flauzino…"/>
          <p:cNvSpPr txBox="1"/>
          <p:nvPr/>
        </p:nvSpPr>
        <p:spPr>
          <a:xfrm>
            <a:off x="2664500" y="6469951"/>
            <a:ext cx="1986200" cy="6583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algn="ctr">
              <a:lnSpc>
                <a:spcPct val="70000"/>
              </a:lnSpc>
              <a:defRPr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 algn="ctr">
              <a:lnSpc>
                <a:spcPct val="70000"/>
              </a:lnSpc>
              <a:defRPr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pic>
        <p:nvPicPr>
          <p:cNvPr id="131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792148" y="8263471"/>
            <a:ext cx="1559551" cy="337036"/>
          </a:xfrm>
          <a:prstGeom prst="rect">
            <a:avLst/>
          </a:prstGeom>
          <a:ln w="12700">
            <a:miter lim="400000"/>
          </a:ln>
        </p:spPr>
      </p:pic>
      <p:sp>
        <p:nvSpPr>
          <p:cNvPr id="132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Texto do Títul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Texto do Título</a:t>
            </a:r>
          </a:p>
        </p:txBody>
      </p:sp>
      <p:sp>
        <p:nvSpPr>
          <p:cNvPr id="140" name="Nível de Corpo Um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41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Texto do Título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Texto do Título</a:t>
            </a:r>
          </a:p>
        </p:txBody>
      </p:sp>
      <p:sp>
        <p:nvSpPr>
          <p:cNvPr id="149" name="Nível de Corpo Um…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>
            <a:lvl1pPr marL="342900" indent="-342900" algn="l">
              <a:buSzPct val="100000"/>
              <a:buFont typeface="Arial"/>
              <a:buChar char="•"/>
              <a:defRPr>
                <a:solidFill>
                  <a:srgbClr val="000000"/>
                </a:solidFill>
              </a:defRPr>
            </a:lvl1pPr>
            <a:lvl2pPr marL="783771" indent="-326571" algn="l">
              <a:buSzPct val="100000"/>
              <a:buFont typeface="Arial"/>
              <a:buChar char="–"/>
              <a:defRPr>
                <a:solidFill>
                  <a:srgbClr val="000000"/>
                </a:solidFill>
              </a:defRPr>
            </a:lvl2pPr>
            <a:lvl3pPr marL="1219200" indent="-304800" algn="l">
              <a:buSzPct val="100000"/>
              <a:buFont typeface="Arial"/>
              <a:buChar char="•"/>
              <a:defRPr>
                <a:solidFill>
                  <a:srgbClr val="000000"/>
                </a:solidFill>
              </a:defRPr>
            </a:lvl3pPr>
            <a:lvl4pPr marL="1737360" indent="-365760" algn="l">
              <a:buSzPct val="100000"/>
              <a:buFont typeface="Arial"/>
              <a:buChar char="–"/>
              <a:defRPr>
                <a:solidFill>
                  <a:srgbClr val="000000"/>
                </a:solidFill>
              </a:defRPr>
            </a:lvl4pPr>
            <a:lvl5pPr marL="2194560" indent="-365760" algn="l">
              <a:buSzPct val="100000"/>
              <a:buFont typeface="Arial"/>
              <a:buChar char="»"/>
              <a:defRPr>
                <a:solidFill>
                  <a:srgbClr val="000000"/>
                </a:solidFill>
              </a:defRPr>
            </a:lvl5pPr>
          </a:lstStyle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50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Texto do Título"/>
          <p:cNvSpPr txBox="1"/>
          <p:nvPr>
            <p:ph type="title"/>
          </p:nvPr>
        </p:nvSpPr>
        <p:spPr>
          <a:xfrm>
            <a:off x="722312" y="4406900"/>
            <a:ext cx="7772401" cy="1362075"/>
          </a:xfrm>
          <a:prstGeom prst="rect">
            <a:avLst/>
          </a:prstGeom>
        </p:spPr>
        <p:txBody>
          <a:bodyPr anchor="t"/>
          <a:lstStyle>
            <a:lvl1pPr algn="l">
              <a:defRPr b="1" cap="all" sz="4000"/>
            </a:lvl1pPr>
          </a:lstStyle>
          <a:p>
            <a:pPr/>
            <a:r>
              <a:t>Texto do Título</a:t>
            </a:r>
          </a:p>
        </p:txBody>
      </p:sp>
      <p:sp>
        <p:nvSpPr>
          <p:cNvPr id="158" name="Nível de Corpo Um…"/>
          <p:cNvSpPr txBox="1"/>
          <p:nvPr>
            <p:ph type="body" sz="quarter" idx="1"/>
          </p:nvPr>
        </p:nvSpPr>
        <p:spPr>
          <a:xfrm>
            <a:off x="722312" y="2906713"/>
            <a:ext cx="7772401" cy="1500191"/>
          </a:xfrm>
          <a:prstGeom prst="rect">
            <a:avLst/>
          </a:prstGeom>
        </p:spPr>
        <p:txBody>
          <a:bodyPr anchor="b"/>
          <a:lstStyle>
            <a:lvl1pPr algn="l">
              <a:spcBef>
                <a:spcPts val="400"/>
              </a:spcBef>
              <a:defRPr sz="2000"/>
            </a:lvl1pPr>
            <a:lvl2pPr algn="l">
              <a:spcBef>
                <a:spcPts val="400"/>
              </a:spcBef>
              <a:defRPr sz="2000"/>
            </a:lvl2pPr>
            <a:lvl3pPr algn="l">
              <a:spcBef>
                <a:spcPts val="400"/>
              </a:spcBef>
              <a:defRPr sz="2000"/>
            </a:lvl3pPr>
            <a:lvl4pPr algn="l">
              <a:spcBef>
                <a:spcPts val="400"/>
              </a:spcBef>
              <a:defRPr sz="2000"/>
            </a:lvl4pPr>
            <a:lvl5pPr algn="l">
              <a:spcBef>
                <a:spcPts val="400"/>
              </a:spcBef>
              <a:defRPr sz="2000"/>
            </a:lvl5pPr>
          </a:lstStyle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59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o do Título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Texto do Título</a:t>
            </a:r>
          </a:p>
        </p:txBody>
      </p:sp>
      <p:sp>
        <p:nvSpPr>
          <p:cNvPr id="167" name="Nível de Corpo Um…"/>
          <p:cNvSpPr txBox="1"/>
          <p:nvPr>
            <p:ph type="body"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 marL="342900" indent="-342900" algn="l">
              <a:spcBef>
                <a:spcPts val="6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</a:defRPr>
            </a:lvl1pPr>
            <a:lvl2pPr marL="790575" indent="-333375" algn="l">
              <a:spcBef>
                <a:spcPts val="600"/>
              </a:spcBef>
              <a:buSzPct val="100000"/>
              <a:buFont typeface="Arial"/>
              <a:buChar char="–"/>
              <a:defRPr sz="2800">
                <a:solidFill>
                  <a:srgbClr val="000000"/>
                </a:solidFill>
              </a:defRPr>
            </a:lvl2pPr>
            <a:lvl3pPr marL="1234438" indent="-320038" algn="l">
              <a:spcBef>
                <a:spcPts val="6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</a:defRPr>
            </a:lvl3pPr>
            <a:lvl4pPr marL="1727200" indent="-355600" algn="l">
              <a:spcBef>
                <a:spcPts val="600"/>
              </a:spcBef>
              <a:buSzPct val="100000"/>
              <a:buFont typeface="Arial"/>
              <a:buChar char="–"/>
              <a:defRPr sz="2800">
                <a:solidFill>
                  <a:srgbClr val="000000"/>
                </a:solidFill>
              </a:defRPr>
            </a:lvl4pPr>
            <a:lvl5pPr marL="2184400" indent="-355600" algn="l">
              <a:spcBef>
                <a:spcPts val="600"/>
              </a:spcBef>
              <a:buSzPct val="100000"/>
              <a:buFont typeface="Arial"/>
              <a:buChar char="»"/>
              <a:defRPr sz="2800">
                <a:solidFill>
                  <a:srgbClr val="000000"/>
                </a:solidFill>
              </a:defRPr>
            </a:lvl5pPr>
          </a:lstStyle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68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Texto do Título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Texto do Título</a:t>
            </a:r>
          </a:p>
        </p:txBody>
      </p:sp>
      <p:sp>
        <p:nvSpPr>
          <p:cNvPr id="176" name="Nível de Corpo Um…"/>
          <p:cNvSpPr txBox="1"/>
          <p:nvPr>
            <p:ph type="body" sz="quarter" idx="1"/>
          </p:nvPr>
        </p:nvSpPr>
        <p:spPr>
          <a:xfrm>
            <a:off x="457200" y="1535112"/>
            <a:ext cx="4040188" cy="639763"/>
          </a:xfrm>
          <a:prstGeom prst="rect">
            <a:avLst/>
          </a:prstGeom>
        </p:spPr>
        <p:txBody>
          <a:bodyPr anchor="b"/>
          <a:lstStyle>
            <a:lvl1pPr algn="l">
              <a:spcBef>
                <a:spcPts val="500"/>
              </a:spcBef>
              <a:defRPr b="1" sz="2400">
                <a:solidFill>
                  <a:srgbClr val="000000"/>
                </a:solidFill>
              </a:defRPr>
            </a:lvl1pPr>
            <a:lvl2pPr algn="l">
              <a:spcBef>
                <a:spcPts val="500"/>
              </a:spcBef>
              <a:defRPr b="1" sz="2400">
                <a:solidFill>
                  <a:srgbClr val="000000"/>
                </a:solidFill>
              </a:defRPr>
            </a:lvl2pPr>
            <a:lvl3pPr algn="l">
              <a:spcBef>
                <a:spcPts val="500"/>
              </a:spcBef>
              <a:defRPr b="1" sz="2400">
                <a:solidFill>
                  <a:srgbClr val="000000"/>
                </a:solidFill>
              </a:defRPr>
            </a:lvl3pPr>
            <a:lvl4pPr algn="l">
              <a:spcBef>
                <a:spcPts val="500"/>
              </a:spcBef>
              <a:defRPr b="1" sz="2400">
                <a:solidFill>
                  <a:srgbClr val="000000"/>
                </a:solidFill>
              </a:defRPr>
            </a:lvl4pPr>
            <a:lvl5pPr algn="l">
              <a:spcBef>
                <a:spcPts val="500"/>
              </a:spcBef>
              <a:defRPr b="1" sz="2400">
                <a:solidFill>
                  <a:srgbClr val="000000"/>
                </a:solidFill>
              </a:defRPr>
            </a:lvl5pPr>
          </a:lstStyle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77" name="Text Placeholder 4"/>
          <p:cNvSpPr/>
          <p:nvPr>
            <p:ph type="body" sz="quarter" idx="21"/>
          </p:nvPr>
        </p:nvSpPr>
        <p:spPr>
          <a:xfrm>
            <a:off x="4645025" y="1535111"/>
            <a:ext cx="4041775" cy="639767"/>
          </a:xfrm>
          <a:prstGeom prst="rect">
            <a:avLst/>
          </a:prstGeom>
        </p:spPr>
        <p:txBody>
          <a:bodyPr anchor="b"/>
          <a:lstStyle/>
          <a:p>
            <a:pPr/>
          </a:p>
        </p:txBody>
      </p:sp>
      <p:sp>
        <p:nvSpPr>
          <p:cNvPr id="178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o do Título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Texto do Título</a:t>
            </a:r>
          </a:p>
        </p:txBody>
      </p:sp>
      <p:sp>
        <p:nvSpPr>
          <p:cNvPr id="186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Texto do Título"/>
          <p:cNvSpPr txBox="1"/>
          <p:nvPr>
            <p:ph type="title"/>
          </p:nvPr>
        </p:nvSpPr>
        <p:spPr>
          <a:xfrm>
            <a:off x="457200" y="273050"/>
            <a:ext cx="3008316" cy="1162050"/>
          </a:xfrm>
          <a:prstGeom prst="rect">
            <a:avLst/>
          </a:prstGeom>
        </p:spPr>
        <p:txBody>
          <a:bodyPr anchor="b"/>
          <a:lstStyle>
            <a:lvl1pPr algn="l">
              <a:defRPr b="1" sz="2000"/>
            </a:lvl1pPr>
          </a:lstStyle>
          <a:p>
            <a:pPr/>
            <a:r>
              <a:t>Texto do Título</a:t>
            </a:r>
          </a:p>
        </p:txBody>
      </p:sp>
      <p:sp>
        <p:nvSpPr>
          <p:cNvPr id="194" name="Nível de Corpo Um…"/>
          <p:cNvSpPr txBox="1"/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 marL="342900" indent="-342900" algn="l">
              <a:buSzPct val="100000"/>
              <a:buFont typeface="Arial"/>
              <a:buChar char="•"/>
              <a:defRPr>
                <a:solidFill>
                  <a:srgbClr val="000000"/>
                </a:solidFill>
              </a:defRPr>
            </a:lvl1pPr>
            <a:lvl2pPr marL="783771" indent="-326571" algn="l">
              <a:buSzPct val="100000"/>
              <a:buFont typeface="Arial"/>
              <a:buChar char="–"/>
              <a:defRPr>
                <a:solidFill>
                  <a:srgbClr val="000000"/>
                </a:solidFill>
              </a:defRPr>
            </a:lvl2pPr>
            <a:lvl3pPr marL="1219200" indent="-304800" algn="l">
              <a:buSzPct val="100000"/>
              <a:buFont typeface="Arial"/>
              <a:buChar char="•"/>
              <a:defRPr>
                <a:solidFill>
                  <a:srgbClr val="000000"/>
                </a:solidFill>
              </a:defRPr>
            </a:lvl3pPr>
            <a:lvl4pPr marL="1737360" indent="-365760" algn="l">
              <a:buSzPct val="100000"/>
              <a:buFont typeface="Arial"/>
              <a:buChar char="–"/>
              <a:defRPr>
                <a:solidFill>
                  <a:srgbClr val="000000"/>
                </a:solidFill>
              </a:defRPr>
            </a:lvl4pPr>
            <a:lvl5pPr marL="2194560" indent="-365760" algn="l">
              <a:buSzPct val="100000"/>
              <a:buFont typeface="Arial"/>
              <a:buChar char="»"/>
              <a:defRPr>
                <a:solidFill>
                  <a:srgbClr val="000000"/>
                </a:solidFill>
              </a:defRPr>
            </a:lvl5pPr>
          </a:lstStyle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95" name="Text Placeholder 3"/>
          <p:cNvSpPr/>
          <p:nvPr>
            <p:ph type="body" sz="half" idx="21"/>
          </p:nvPr>
        </p:nvSpPr>
        <p:spPr>
          <a:xfrm>
            <a:off x="457198" y="1435100"/>
            <a:ext cx="3008317" cy="4691063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6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Texto do Título"/>
          <p:cNvSpPr txBox="1"/>
          <p:nvPr>
            <p:ph type="title"/>
          </p:nvPr>
        </p:nvSpPr>
        <p:spPr>
          <a:xfrm>
            <a:off x="1792288" y="4800600"/>
            <a:ext cx="5486404" cy="566738"/>
          </a:xfrm>
          <a:prstGeom prst="rect">
            <a:avLst/>
          </a:prstGeom>
        </p:spPr>
        <p:txBody>
          <a:bodyPr anchor="b"/>
          <a:lstStyle>
            <a:lvl1pPr algn="l">
              <a:defRPr b="1" sz="2000"/>
            </a:lvl1pPr>
          </a:lstStyle>
          <a:p>
            <a:pPr/>
            <a:r>
              <a:t>Texto do Título</a:t>
            </a:r>
          </a:p>
        </p:txBody>
      </p:sp>
      <p:sp>
        <p:nvSpPr>
          <p:cNvPr id="204" name="Picture Placeholder 2"/>
          <p:cNvSpPr/>
          <p:nvPr>
            <p:ph type="pic" sz="half" idx="21"/>
          </p:nvPr>
        </p:nvSpPr>
        <p:spPr>
          <a:xfrm>
            <a:off x="1792288" y="612775"/>
            <a:ext cx="5486404" cy="4114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05" name="Nível de Corpo Um…"/>
          <p:cNvSpPr txBox="1"/>
          <p:nvPr>
            <p:ph type="body" sz="quarter" idx="1"/>
          </p:nvPr>
        </p:nvSpPr>
        <p:spPr>
          <a:xfrm>
            <a:off x="1792288" y="5367337"/>
            <a:ext cx="5486404" cy="804866"/>
          </a:xfrm>
          <a:prstGeom prst="rect">
            <a:avLst/>
          </a:prstGeom>
        </p:spPr>
        <p:txBody>
          <a:bodyPr/>
          <a:lstStyle>
            <a:lvl1pPr algn="l">
              <a:spcBef>
                <a:spcPts val="300"/>
              </a:spcBef>
              <a:defRPr sz="1400">
                <a:solidFill>
                  <a:srgbClr val="000000"/>
                </a:solidFill>
              </a:defRPr>
            </a:lvl1pPr>
            <a:lvl2pPr algn="l">
              <a:spcBef>
                <a:spcPts val="300"/>
              </a:spcBef>
              <a:defRPr sz="1400">
                <a:solidFill>
                  <a:srgbClr val="000000"/>
                </a:solidFill>
              </a:defRPr>
            </a:lvl2pPr>
            <a:lvl3pPr algn="l">
              <a:spcBef>
                <a:spcPts val="300"/>
              </a:spcBef>
              <a:defRPr sz="1400">
                <a:solidFill>
                  <a:srgbClr val="000000"/>
                </a:solidFill>
              </a:defRPr>
            </a:lvl3pPr>
            <a:lvl4pPr algn="l">
              <a:spcBef>
                <a:spcPts val="300"/>
              </a:spcBef>
              <a:defRPr sz="1400">
                <a:solidFill>
                  <a:srgbClr val="000000"/>
                </a:solidFill>
              </a:defRPr>
            </a:lvl4pPr>
            <a:lvl5pPr algn="l">
              <a:spcBef>
                <a:spcPts val="300"/>
              </a:spcBef>
              <a:defRPr sz="1400">
                <a:solidFill>
                  <a:srgbClr val="000000"/>
                </a:solidFill>
              </a:defRPr>
            </a:lvl5pPr>
          </a:lstStyle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206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ory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36" y="0"/>
            <a:ext cx="7109928" cy="9144000"/>
          </a:xfrm>
          <a:prstGeom prst="rect">
            <a:avLst/>
          </a:prstGeom>
          <a:ln w="12700">
            <a:miter lim="400000"/>
          </a:ln>
        </p:spPr>
      </p:pic>
      <p:sp>
        <p:nvSpPr>
          <p:cNvPr id="23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pic>
        <p:nvPicPr>
          <p:cNvPr id="24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65150" y="8272428"/>
            <a:ext cx="1463360" cy="319123"/>
          </a:xfrm>
          <a:prstGeom prst="rect">
            <a:avLst/>
          </a:prstGeom>
          <a:ln w="12700">
            <a:miter lim="400000"/>
          </a:ln>
        </p:spPr>
      </p:pic>
      <p:sp>
        <p:nvSpPr>
          <p:cNvPr id="25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000000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26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381096" y="8249568"/>
            <a:ext cx="362605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27" name="Linha"/>
          <p:cNvSpPr/>
          <p:nvPr/>
        </p:nvSpPr>
        <p:spPr>
          <a:xfrm>
            <a:off x="-2541" y="47456"/>
            <a:ext cx="750449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8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opics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18627"/>
            <a:ext cx="7315201" cy="7738534"/>
          </a:xfrm>
          <a:prstGeom prst="rect">
            <a:avLst/>
          </a:prstGeom>
          <a:ln w="12700">
            <a:miter lim="400000"/>
          </a:ln>
        </p:spPr>
      </p:pic>
      <p:sp>
        <p:nvSpPr>
          <p:cNvPr id="36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sp>
        <p:nvSpPr>
          <p:cNvPr id="37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000000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38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81096" y="8249568"/>
            <a:ext cx="362605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39" name="Linha"/>
          <p:cNvSpPr/>
          <p:nvPr/>
        </p:nvSpPr>
        <p:spPr>
          <a:xfrm>
            <a:off x="-2541" y="47456"/>
            <a:ext cx="1265830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40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40014" y="8263471"/>
            <a:ext cx="1559552" cy="337036"/>
          </a:xfrm>
          <a:prstGeom prst="rect">
            <a:avLst/>
          </a:prstGeom>
          <a:ln w="12700">
            <a:miter lim="400000"/>
          </a:ln>
        </p:spPr>
      </p:pic>
      <p:sp>
        <p:nvSpPr>
          <p:cNvPr id="41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ne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18627"/>
            <a:ext cx="7315201" cy="7738534"/>
          </a:xfrm>
          <a:prstGeom prst="rect">
            <a:avLst/>
          </a:prstGeom>
          <a:ln w="12700">
            <a:miter lim="400000"/>
          </a:ln>
        </p:spPr>
      </p:pic>
      <p:sp>
        <p:nvSpPr>
          <p:cNvPr id="49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sp>
        <p:nvSpPr>
          <p:cNvPr id="50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000000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51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81096" y="8249568"/>
            <a:ext cx="362605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52" name="Linha"/>
          <p:cNvSpPr/>
          <p:nvPr/>
        </p:nvSpPr>
        <p:spPr>
          <a:xfrm>
            <a:off x="-2541" y="47456"/>
            <a:ext cx="1265830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53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40014" y="8263471"/>
            <a:ext cx="1559552" cy="337036"/>
          </a:xfrm>
          <a:prstGeom prst="rect">
            <a:avLst/>
          </a:prstGeom>
          <a:ln w="12700">
            <a:miter lim="400000"/>
          </a:ln>
        </p:spPr>
      </p:pic>
      <p:pic>
        <p:nvPicPr>
          <p:cNvPr id="54" name="filme-colado.png" descr="filme-colado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868420" y="719947"/>
            <a:ext cx="2875078" cy="7041007"/>
          </a:xfrm>
          <a:prstGeom prst="rect">
            <a:avLst/>
          </a:prstGeom>
          <a:ln w="12700">
            <a:miter lim="400000"/>
          </a:ln>
        </p:spPr>
      </p:pic>
      <p:sp>
        <p:nvSpPr>
          <p:cNvPr id="55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Letter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sp>
        <p:nvSpPr>
          <p:cNvPr id="63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000000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64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381096" y="8249568"/>
            <a:ext cx="362605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65" name="Linha"/>
          <p:cNvSpPr/>
          <p:nvPr/>
        </p:nvSpPr>
        <p:spPr>
          <a:xfrm>
            <a:off x="-2541" y="47456"/>
            <a:ext cx="1265830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66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40014" y="8263471"/>
            <a:ext cx="1559552" cy="337036"/>
          </a:xfrm>
          <a:prstGeom prst="rect">
            <a:avLst/>
          </a:prstGeom>
          <a:ln w="12700">
            <a:miter lim="400000"/>
          </a:ln>
        </p:spPr>
      </p:pic>
      <p:pic>
        <p:nvPicPr>
          <p:cNvPr id="67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0" y="0"/>
            <a:ext cx="7315200" cy="9144000"/>
          </a:xfrm>
          <a:prstGeom prst="rect">
            <a:avLst/>
          </a:prstGeom>
          <a:ln w="12700">
            <a:miter lim="400000"/>
          </a:ln>
        </p:spPr>
      </p:pic>
      <p:sp>
        <p:nvSpPr>
          <p:cNvPr id="68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Image-top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sp>
        <p:nvSpPr>
          <p:cNvPr id="76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000000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77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381096" y="8249568"/>
            <a:ext cx="362605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78" name="Linha"/>
          <p:cNvSpPr/>
          <p:nvPr/>
        </p:nvSpPr>
        <p:spPr>
          <a:xfrm>
            <a:off x="-2541" y="47456"/>
            <a:ext cx="2644662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79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40014" y="8263471"/>
            <a:ext cx="1559552" cy="337036"/>
          </a:xfrm>
          <a:prstGeom prst="rect">
            <a:avLst/>
          </a:prstGeom>
          <a:ln w="12700">
            <a:miter lim="400000"/>
          </a:ln>
        </p:spPr>
      </p:pic>
      <p:pic>
        <p:nvPicPr>
          <p:cNvPr id="80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286092" y="193968"/>
            <a:ext cx="4043188" cy="4957560"/>
          </a:xfrm>
          <a:prstGeom prst="rect">
            <a:avLst/>
          </a:prstGeom>
          <a:ln w="12700">
            <a:miter lim="400000"/>
          </a:ln>
        </p:spPr>
      </p:pic>
      <p:sp>
        <p:nvSpPr>
          <p:cNvPr id="81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Image-right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-25400"/>
            <a:ext cx="7315201" cy="4419600"/>
          </a:xfrm>
          <a:prstGeom prst="rect">
            <a:avLst/>
          </a:prstGeom>
          <a:ln w="12700">
            <a:miter lim="400000"/>
          </a:ln>
        </p:spPr>
      </p:pic>
      <p:sp>
        <p:nvSpPr>
          <p:cNvPr id="89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sp>
        <p:nvSpPr>
          <p:cNvPr id="90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000000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91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81096" y="8249568"/>
            <a:ext cx="362605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92" name="Linha"/>
          <p:cNvSpPr/>
          <p:nvPr/>
        </p:nvSpPr>
        <p:spPr>
          <a:xfrm>
            <a:off x="-2541" y="47456"/>
            <a:ext cx="2644662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93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40014" y="8263471"/>
            <a:ext cx="1559552" cy="337036"/>
          </a:xfrm>
          <a:prstGeom prst="rect">
            <a:avLst/>
          </a:prstGeom>
          <a:ln w="12700">
            <a:miter lim="400000"/>
          </a:ln>
        </p:spPr>
      </p:pic>
      <p:sp>
        <p:nvSpPr>
          <p:cNvPr id="94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Image-left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0"/>
            <a:ext cx="7315201" cy="4419600"/>
          </a:xfrm>
          <a:prstGeom prst="rect">
            <a:avLst/>
          </a:prstGeom>
          <a:ln w="12700">
            <a:miter lim="400000"/>
          </a:ln>
        </p:spPr>
      </p:pic>
      <p:sp>
        <p:nvSpPr>
          <p:cNvPr id="102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sp>
        <p:nvSpPr>
          <p:cNvPr id="103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000000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04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81096" y="8249568"/>
            <a:ext cx="362605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105" name="Linha"/>
          <p:cNvSpPr/>
          <p:nvPr/>
        </p:nvSpPr>
        <p:spPr>
          <a:xfrm>
            <a:off x="-2541" y="47456"/>
            <a:ext cx="2644662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06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40014" y="8263471"/>
            <a:ext cx="1559552" cy="337036"/>
          </a:xfrm>
          <a:prstGeom prst="rect">
            <a:avLst/>
          </a:prstGeom>
          <a:ln w="12700">
            <a:miter lim="400000"/>
          </a:ln>
        </p:spPr>
      </p:pic>
      <p:sp>
        <p:nvSpPr>
          <p:cNvPr id="107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Image-bottom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301413"/>
            <a:ext cx="7315200" cy="8541174"/>
          </a:xfrm>
          <a:prstGeom prst="rect">
            <a:avLst/>
          </a:prstGeom>
          <a:ln w="12700">
            <a:miter lim="400000"/>
          </a:ln>
        </p:spPr>
      </p:pic>
      <p:sp>
        <p:nvSpPr>
          <p:cNvPr id="115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sp>
        <p:nvSpPr>
          <p:cNvPr id="116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000000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17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81096" y="8249568"/>
            <a:ext cx="362605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118" name="Linha"/>
          <p:cNvSpPr/>
          <p:nvPr/>
        </p:nvSpPr>
        <p:spPr>
          <a:xfrm>
            <a:off x="-2541" y="47456"/>
            <a:ext cx="2644662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19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40014" y="8263471"/>
            <a:ext cx="1559552" cy="337036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 do Título"/>
          <p:cNvSpPr txBox="1"/>
          <p:nvPr>
            <p:ph type="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100000" lnSpcReduction="0"/>
          </a:bodyPr>
          <a:lstStyle/>
          <a:p>
            <a:pPr/>
            <a:r>
              <a:t>Texto do Título</a:t>
            </a:r>
          </a:p>
        </p:txBody>
      </p:sp>
      <p:sp>
        <p:nvSpPr>
          <p:cNvPr id="3" name="Nível de Corpo Um…"/>
          <p:cNvSpPr txBox="1"/>
          <p:nvPr>
            <p:ph type="body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4" name="Número do Slide"/>
          <p:cNvSpPr txBox="1"/>
          <p:nvPr>
            <p:ph type="sldNum" sz="quarter" idx="2"/>
          </p:nvPr>
        </p:nvSpPr>
        <p:spPr>
          <a:xfrm>
            <a:off x="8428181" y="6414762"/>
            <a:ext cx="258620" cy="248302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transition xmlns:p14="http://schemas.microsoft.com/office/powerpoint/2010/main" spd="med" advClick="1"/>
  <p:txStyles>
    <p:title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titleStyle>
    <p:bodyStyle>
      <a:lvl1pPr marL="0" marR="0" indent="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1pPr>
      <a:lvl2pPr marL="0" marR="0" indent="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2pPr>
      <a:lvl3pPr marL="0" marR="0" indent="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3pPr>
      <a:lvl4pPr marL="0" marR="0" indent="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4pPr>
      <a:lvl5pPr marL="0" marR="0" indent="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5pPr>
      <a:lvl6pPr marL="2651760" marR="0" indent="-36576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6pPr>
      <a:lvl7pPr marL="3108960" marR="0" indent="-36576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7pPr>
      <a:lvl8pPr marL="3566159" marR="0" indent="-365759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8pPr>
      <a:lvl9pPr marL="4023359" marR="0" indent="-365759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[HOOK]…"/>
          <p:cNvSpPr txBox="1"/>
          <p:nvPr/>
        </p:nvSpPr>
        <p:spPr>
          <a:xfrm>
            <a:off x="604450" y="3541953"/>
            <a:ext cx="6106300" cy="13969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48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[ONE]</a:t>
            </a:r>
          </a:p>
          <a:p>
            <a:pPr>
              <a:defRPr sz="2200">
                <a:latin typeface="Poppins Thin"/>
                <a:ea typeface="Poppins Thin"/>
                <a:cs typeface="Poppins Thin"/>
                <a:sym typeface="Poppins Thin"/>
              </a:defRPr>
            </a:pPr>
            <a:r>
              <a:t>[ONE_SUB]</a:t>
            </a:r>
          </a:p>
        </p:txBody>
      </p:sp>
      <p:sp>
        <p:nvSpPr>
          <p:cNvPr id="225" name="[SUBJECT]"/>
          <p:cNvSpPr txBox="1"/>
          <p:nvPr/>
        </p:nvSpPr>
        <p:spPr>
          <a:xfrm>
            <a:off x="563241" y="589636"/>
            <a:ext cx="748916" cy="2819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000">
                <a:latin typeface="Poppins Regular"/>
                <a:ea typeface="Poppins Regular"/>
                <a:cs typeface="Poppins Regular"/>
                <a:sym typeface="Poppins Regular"/>
              </a:defRPr>
            </a:lvl1pPr>
          </a:lstStyle>
          <a:p>
            <a:pPr/>
            <a:r>
              <a:t>[SUBJECT]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